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F"/>
    <a:srgbClr val="FFDDFF"/>
    <a:srgbClr val="FFCCFF"/>
    <a:srgbClr val="CCFFCC"/>
    <a:srgbClr val="00FF99"/>
    <a:srgbClr val="FFFF00"/>
    <a:srgbClr val="66FFCC"/>
    <a:srgbClr val="CC0066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263" autoAdjust="0"/>
  </p:normalViewPr>
  <p:slideViewPr>
    <p:cSldViewPr snapToGrid="0"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78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5466" cy="503030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4" y="0"/>
            <a:ext cx="2985465" cy="503030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F24E1B53-64A0-40BC-9165-9EA74F181CC3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2" y="4822321"/>
            <a:ext cx="5511504" cy="3945240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7270"/>
            <a:ext cx="2985466" cy="503030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4" y="9517270"/>
            <a:ext cx="2985465" cy="503030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37F06DDF-A3C1-4F03-8251-722CC4B84E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37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23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74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22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39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99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22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5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38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0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63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54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3405D-CF9D-42AB-B557-A9DD4EB403B7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7E599-61EA-4136-AA4A-F3C7731D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98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05" y="1022862"/>
            <a:ext cx="7623860" cy="463770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40487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9922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</dc:creator>
  <cp:lastModifiedBy>高橋 隆志</cp:lastModifiedBy>
  <cp:revision>147</cp:revision>
  <cp:lastPrinted>2017-03-17T05:17:21Z</cp:lastPrinted>
  <dcterms:created xsi:type="dcterms:W3CDTF">2017-01-13T05:18:16Z</dcterms:created>
  <dcterms:modified xsi:type="dcterms:W3CDTF">2022-06-22T05:55:37Z</dcterms:modified>
</cp:coreProperties>
</file>